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BBfpzNAxotjKSqm0eU4O811H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:notes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6/22/2015</a:t>
            </a:r>
            <a:endParaRPr/>
          </a:p>
        </p:txBody>
      </p:sp>
      <p:sp>
        <p:nvSpPr>
          <p:cNvPr id="151" name="Google Shape;151;p1:notes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Austin Independent School District</a:t>
            </a:r>
            <a:endParaRPr/>
          </a:p>
        </p:txBody>
      </p:sp>
      <p:sp>
        <p:nvSpPr>
          <p:cNvPr id="152" name="Google Shape;152;p1:notes"/>
          <p:cNvSpPr txBox="1"/>
          <p:nvPr>
            <p:ph idx="3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3rd-5th Grade Cardio PowerPoint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2dacdb231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2" name="Google Shape;232;g82dacdb231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2dacdb231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7" name="Google Shape;247;g82dacdb231_2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9" name="Google Shape;30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2" name="Google Shape;322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9" name="Google Shape;339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6" name="Google Shape;356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piece</a:t>
            </a:r>
            <a:endParaRPr/>
          </a:p>
        </p:txBody>
      </p:sp>
      <p:sp>
        <p:nvSpPr>
          <p:cNvPr id="209" name="Google Shape;209;p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2dacdb231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82dacdb23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piece</a:t>
            </a:r>
            <a:endParaRPr/>
          </a:p>
        </p:txBody>
      </p:sp>
      <p:sp>
        <p:nvSpPr>
          <p:cNvPr id="217" name="Google Shape;217;g82dacdb231_2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2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/>
          <p:nvPr>
            <p:ph type="ctrTitle"/>
          </p:nvPr>
        </p:nvSpPr>
        <p:spPr>
          <a:xfrm>
            <a:off x="586154" y="1865415"/>
            <a:ext cx="8185791" cy="139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Calibri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MUSCULAR STRENGTH AND MUSCULAR ENDURANCE</a:t>
            </a:r>
            <a:b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Kindergarten-2</a:t>
            </a:r>
            <a:r>
              <a:rPr baseline="30000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Grade</a:t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 txBox="1"/>
          <p:nvPr>
            <p:ph idx="11" type="ftr"/>
          </p:nvPr>
        </p:nvSpPr>
        <p:spPr>
          <a:xfrm>
            <a:off x="3124200" y="65087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© Austin Independent School District</a:t>
            </a:r>
            <a:endParaRPr/>
          </a:p>
        </p:txBody>
      </p:sp>
      <p:sp>
        <p:nvSpPr>
          <p:cNvPr id="156" name="Google Shape;156;p1"/>
          <p:cNvSpPr txBox="1"/>
          <p:nvPr>
            <p:ph idx="12" type="sldNum"/>
          </p:nvPr>
        </p:nvSpPr>
        <p:spPr>
          <a:xfrm>
            <a:off x="6553200" y="65087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2dacdb231_2_8"/>
          <p:cNvSpPr txBox="1"/>
          <p:nvPr/>
        </p:nvSpPr>
        <p:spPr>
          <a:xfrm>
            <a:off x="1081697" y="1647302"/>
            <a:ext cx="7239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How can you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 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endurance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35" name="Google Shape;235;g82dacdb231_2_8"/>
          <p:cNvSpPr/>
          <p:nvPr/>
        </p:nvSpPr>
        <p:spPr>
          <a:xfrm>
            <a:off x="2565542" y="4639116"/>
            <a:ext cx="4123800" cy="1323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b="1" i="0" lang="en-US" sz="8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/>
          </a:p>
        </p:txBody>
      </p:sp>
      <p:sp>
        <p:nvSpPr>
          <p:cNvPr id="236" name="Google Shape;236;g82dacdb231_2_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illustration: Man, Question Mark, Question - Free Image on ..." id="237" name="Google Shape;237;g82dacdb231_2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63" y="357990"/>
            <a:ext cx="1634374" cy="105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/>
        </p:nvSpPr>
        <p:spPr>
          <a:xfrm>
            <a:off x="1081697" y="1647302"/>
            <a:ext cx="7239227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might happen if you have very </a:t>
            </a:r>
            <a:r>
              <a:rPr b="0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illustration: Man, Question Mark, Question - Free Image on ..." id="244" name="Google Shape;2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63" y="357990"/>
            <a:ext cx="1634373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2dacdb231_2_15"/>
          <p:cNvSpPr txBox="1"/>
          <p:nvPr/>
        </p:nvSpPr>
        <p:spPr>
          <a:xfrm>
            <a:off x="1081697" y="1418702"/>
            <a:ext cx="7239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What might happen if you have very </a:t>
            </a:r>
            <a:r>
              <a:rPr b="0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82dacdb231_2_15"/>
          <p:cNvSpPr/>
          <p:nvPr/>
        </p:nvSpPr>
        <p:spPr>
          <a:xfrm>
            <a:off x="669600" y="3803100"/>
            <a:ext cx="7804800" cy="2766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Calibri"/>
              <a:buNone/>
            </a:pPr>
            <a:r>
              <a:rPr b="1" lang="en-US" sz="5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You might be u</a:t>
            </a:r>
            <a:r>
              <a:rPr b="1" i="0" lang="en-US" sz="5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nable to perform your favorite daily activities!</a:t>
            </a:r>
            <a:endParaRPr b="1" i="0" sz="5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82dacdb231_2_15"/>
          <p:cNvSpPr txBox="1"/>
          <p:nvPr>
            <p:ph idx="12" type="sldNum"/>
          </p:nvPr>
        </p:nvSpPr>
        <p:spPr>
          <a:xfrm>
            <a:off x="6553200" y="61277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illustration: Man, Question Mark, Question - Free Image on ..." id="252" name="Google Shape;252;g82dacdb231_2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63" y="129390"/>
            <a:ext cx="1634374" cy="105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/>
          <p:nvPr>
            <p:ph type="title"/>
          </p:nvPr>
        </p:nvSpPr>
        <p:spPr>
          <a:xfrm>
            <a:off x="609600" y="26623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the following exercises and determine which part of your body gets strengthened: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1066800" y="4229579"/>
            <a:ext cx="68580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(shoulders, abdominals, or legs)</a:t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7064828" y="4229579"/>
            <a:ext cx="1676399" cy="6426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89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799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7315200" y="4414990"/>
            <a:ext cx="1143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"/>
              <a:buFont typeface="Calibri"/>
              <a:buNone/>
            </a:pPr>
            <a:r>
              <a:rPr b="0" i="1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 slide</a:t>
            </a:r>
            <a:endParaRPr/>
          </a:p>
        </p:txBody>
      </p:sp>
      <p:sp>
        <p:nvSpPr>
          <p:cNvPr id="261" name="Google Shape;261;p10"/>
          <p:cNvSpPr txBox="1"/>
          <p:nvPr>
            <p:ph idx="12" type="sldNum"/>
          </p:nvPr>
        </p:nvSpPr>
        <p:spPr>
          <a:xfrm>
            <a:off x="6553200" y="467534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60217" y="472896"/>
            <a:ext cx="8552873" cy="11249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50"/>
              <a:buFont typeface="Calibri"/>
              <a:buNone/>
            </a:pPr>
            <a:r>
              <a:rPr b="1" i="0" lang="en-US" sz="6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PRACTICE TIME!!!</a:t>
            </a:r>
            <a:endParaRPr b="1" i="0" sz="6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/>
          <p:nvPr/>
        </p:nvSpPr>
        <p:spPr>
          <a:xfrm>
            <a:off x="1371600" y="138222"/>
            <a:ext cx="541020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Bear Walk</a:t>
            </a:r>
            <a:endParaRPr/>
          </a:p>
        </p:txBody>
      </p:sp>
      <p:sp>
        <p:nvSpPr>
          <p:cNvPr id="268" name="Google Shape;268;p11"/>
          <p:cNvSpPr txBox="1"/>
          <p:nvPr/>
        </p:nvSpPr>
        <p:spPr>
          <a:xfrm>
            <a:off x="304800" y="1186542"/>
            <a:ext cx="243839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right hand and right foot together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left hand and left foot together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304800" y="5798687"/>
            <a:ext cx="853439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touch the ground with your hands and feet</a:t>
            </a:r>
            <a:endParaRPr/>
          </a:p>
        </p:txBody>
      </p:sp>
      <p:pic>
        <p:nvPicPr>
          <p:cNvPr descr="C:\Users\lmikulen\AppData\Local\Microsoft\Windows\Temporary Internet Files\Content.IE5\QUTKV37V\MC900434849[1].png" id="270" name="Google Shape;2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8742" y="-76200"/>
            <a:ext cx="3124057" cy="31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1"/>
          <p:cNvSpPr txBox="1"/>
          <p:nvPr/>
        </p:nvSpPr>
        <p:spPr>
          <a:xfrm>
            <a:off x="6460369" y="700997"/>
            <a:ext cx="2438399" cy="1569660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of the body does the bear walk strengthen?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5867400" y="2863191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SHOULDERS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6781800" y="2270658"/>
            <a:ext cx="167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274" name="Google Shape;274;p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ar - Free images on Pixabay" id="275" name="Google Shape;2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2625" y="1700417"/>
            <a:ext cx="4770425" cy="387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 txBox="1"/>
          <p:nvPr/>
        </p:nvSpPr>
        <p:spPr>
          <a:xfrm>
            <a:off x="5867400" y="2863048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SHOULDERS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/>
        </p:nvSpPr>
        <p:spPr>
          <a:xfrm>
            <a:off x="658541" y="138222"/>
            <a:ext cx="541020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Support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304800" y="3483351"/>
            <a:ext cx="5410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Straight body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Eyes focus in between hands</a:t>
            </a:r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304800" y="5304726"/>
            <a:ext cx="853439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touch the ground with your forearms and feet</a:t>
            </a:r>
            <a:endParaRPr/>
          </a:p>
        </p:txBody>
      </p:sp>
      <p:pic>
        <p:nvPicPr>
          <p:cNvPr descr="C:\Users\lmikulen\AppData\Local\Microsoft\Windows\Temporary Internet Files\Content.IE5\QUTKV37V\MC900434849[1].png" id="284" name="Google Shape;2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8742" y="-76200"/>
            <a:ext cx="3124057" cy="31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 txBox="1"/>
          <p:nvPr/>
        </p:nvSpPr>
        <p:spPr>
          <a:xfrm>
            <a:off x="6460369" y="700997"/>
            <a:ext cx="2438399" cy="1569660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of the body does the front support strengthen?</a:t>
            </a:r>
            <a:endParaRPr/>
          </a:p>
        </p:txBody>
      </p:sp>
      <p:sp>
        <p:nvSpPr>
          <p:cNvPr id="286" name="Google Shape;286;p12"/>
          <p:cNvSpPr txBox="1"/>
          <p:nvPr/>
        </p:nvSpPr>
        <p:spPr>
          <a:xfrm>
            <a:off x="5916083" y="3560296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Abdominals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6781800" y="2270658"/>
            <a:ext cx="167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26969" y="3560296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Abdominals</a:t>
            </a:r>
            <a:endParaRPr/>
          </a:p>
        </p:txBody>
      </p:sp>
      <p:pic>
        <p:nvPicPr>
          <p:cNvPr descr="Bodybuilder - Free images on Pixabay" id="289" name="Google Shape;289;p12"/>
          <p:cNvPicPr preferRelativeResize="0"/>
          <p:nvPr/>
        </p:nvPicPr>
        <p:blipFill rotWithShape="1">
          <a:blip r:embed="rId4">
            <a:alphaModFix/>
          </a:blip>
          <a:srcRect b="23480" l="0" r="0" t="23476"/>
          <a:stretch/>
        </p:blipFill>
        <p:spPr>
          <a:xfrm>
            <a:off x="304800" y="1226512"/>
            <a:ext cx="5905500" cy="20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2"/>
          <p:cNvSpPr txBox="1"/>
          <p:nvPr/>
        </p:nvSpPr>
        <p:spPr>
          <a:xfrm>
            <a:off x="5926969" y="4318398"/>
            <a:ext cx="2982685" cy="5232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5926969" y="4318398"/>
            <a:ext cx="2982685" cy="5232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Shoulders</a:t>
            </a:r>
            <a:endParaRPr/>
          </a:p>
        </p:txBody>
      </p:sp>
      <p:sp>
        <p:nvSpPr>
          <p:cNvPr id="292" name="Google Shape;292;p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/>
          <p:nvPr/>
        </p:nvSpPr>
        <p:spPr>
          <a:xfrm>
            <a:off x="658541" y="138222"/>
            <a:ext cx="541020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Kangaroo Jump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326569" y="4942582"/>
            <a:ext cx="85773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Squat with knees together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and land with both feet at the same time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forward with hands in front of chest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293913" y="6019800"/>
            <a:ext cx="853439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mikulen\AppData\Local\Microsoft\Windows\Temporary Internet Files\Content.IE5\QUTKV37V\MC900434849[1].png" id="300" name="Google Shape;3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8742" y="-76200"/>
            <a:ext cx="3124057" cy="31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6460369" y="700997"/>
            <a:ext cx="2438399" cy="1569660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of the body does the kangaroo jump strengthen?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5916083" y="3049191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/>
          </a:p>
        </p:txBody>
      </p:sp>
      <p:sp>
        <p:nvSpPr>
          <p:cNvPr id="303" name="Google Shape;303;p13"/>
          <p:cNvSpPr txBox="1"/>
          <p:nvPr/>
        </p:nvSpPr>
        <p:spPr>
          <a:xfrm>
            <a:off x="6781800" y="2270658"/>
            <a:ext cx="167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304" name="Google Shape;304;p13"/>
          <p:cNvSpPr txBox="1"/>
          <p:nvPr/>
        </p:nvSpPr>
        <p:spPr>
          <a:xfrm>
            <a:off x="5921225" y="3037639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/>
          </a:p>
        </p:txBody>
      </p:sp>
      <p:sp>
        <p:nvSpPr>
          <p:cNvPr id="305" name="Google Shape;305;p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angaroo, Animal, Australia, Marsupial, Wild, Cute, Zoo" id="306" name="Google Shape;3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025" y="610148"/>
            <a:ext cx="4809749" cy="4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/>
          <p:nvPr/>
        </p:nvSpPr>
        <p:spPr>
          <a:xfrm>
            <a:off x="533400" y="138222"/>
            <a:ext cx="5535341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Frog Jump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326569" y="4942582"/>
            <a:ext cx="857734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Squats down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Hands touching the ground in between knees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Jumps and lands on hands and feet</a:t>
            </a:r>
            <a:endParaRPr/>
          </a:p>
        </p:txBody>
      </p:sp>
      <p:pic>
        <p:nvPicPr>
          <p:cNvPr descr="C:\Users\lmikulen\AppData\Local\Microsoft\Windows\Temporary Internet Files\Content.IE5\QUTKV37V\MC900434849[1].png" id="313" name="Google Shape;3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8742" y="-76200"/>
            <a:ext cx="3124057" cy="31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4"/>
          <p:cNvSpPr txBox="1"/>
          <p:nvPr/>
        </p:nvSpPr>
        <p:spPr>
          <a:xfrm>
            <a:off x="6460369" y="700997"/>
            <a:ext cx="2438399" cy="1569660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of the body does the frog jump strengthen?</a:t>
            </a:r>
            <a:endParaRPr/>
          </a:p>
        </p:txBody>
      </p:sp>
      <p:sp>
        <p:nvSpPr>
          <p:cNvPr id="315" name="Google Shape;315;p14"/>
          <p:cNvSpPr txBox="1"/>
          <p:nvPr/>
        </p:nvSpPr>
        <p:spPr>
          <a:xfrm>
            <a:off x="5916083" y="3049191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/>
          </a:p>
        </p:txBody>
      </p:sp>
      <p:sp>
        <p:nvSpPr>
          <p:cNvPr id="316" name="Google Shape;316;p14"/>
          <p:cNvSpPr txBox="1"/>
          <p:nvPr/>
        </p:nvSpPr>
        <p:spPr>
          <a:xfrm>
            <a:off x="6781800" y="2270658"/>
            <a:ext cx="167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5921225" y="3037639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/>
          </a:p>
        </p:txBody>
      </p:sp>
      <p:sp>
        <p:nvSpPr>
          <p:cNvPr id="318" name="Google Shape;318;p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og, Frog Eyes, Toad, Green Frog, Happy Frog" id="319" name="Google Shape;3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906" y="1357287"/>
            <a:ext cx="4123114" cy="357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mikulen\AppData\Local\Microsoft\Windows\Temporary Internet Files\Content.IE5\QUTKV37V\MC900434849[1].png" id="325" name="Google Shape;3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77913"/>
            <a:ext cx="3124057" cy="31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5"/>
          <p:cNvSpPr txBox="1"/>
          <p:nvPr>
            <p:ph type="title"/>
          </p:nvPr>
        </p:nvSpPr>
        <p:spPr>
          <a:xfrm>
            <a:off x="609600" y="0"/>
            <a:ext cx="3008313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Curl-Ups</a:t>
            </a:r>
            <a:endParaRPr/>
          </a:p>
        </p:txBody>
      </p:sp>
      <p:sp>
        <p:nvSpPr>
          <p:cNvPr id="327" name="Google Shape;327;p15"/>
          <p:cNvSpPr txBox="1"/>
          <p:nvPr>
            <p:ph idx="2" type="body"/>
          </p:nvPr>
        </p:nvSpPr>
        <p:spPr>
          <a:xfrm>
            <a:off x="1447800" y="4914900"/>
            <a:ext cx="847740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Straight arms, fingers slide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and shoulders come up and off of the mat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Knees bent, heels on the ground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cadence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 txBox="1"/>
          <p:nvPr/>
        </p:nvSpPr>
        <p:spPr>
          <a:xfrm>
            <a:off x="655558" y="1778913"/>
            <a:ext cx="2438399" cy="1569660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of the body do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curl-ups strengthen?</a:t>
            </a:r>
            <a:endParaRPr/>
          </a:p>
        </p:txBody>
      </p:sp>
      <p:sp>
        <p:nvSpPr>
          <p:cNvPr id="329" name="Google Shape;329;p15"/>
          <p:cNvSpPr txBox="1"/>
          <p:nvPr/>
        </p:nvSpPr>
        <p:spPr>
          <a:xfrm>
            <a:off x="600306" y="3919807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Abdominals</a:t>
            </a:r>
            <a:endParaRPr/>
          </a:p>
        </p:txBody>
      </p:sp>
      <p:sp>
        <p:nvSpPr>
          <p:cNvPr id="330" name="Google Shape;330;p15"/>
          <p:cNvSpPr txBox="1"/>
          <p:nvPr/>
        </p:nvSpPr>
        <p:spPr>
          <a:xfrm>
            <a:off x="1036558" y="3325939"/>
            <a:ext cx="167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331" name="Google Shape;331;p15"/>
          <p:cNvSpPr txBox="1"/>
          <p:nvPr/>
        </p:nvSpPr>
        <p:spPr>
          <a:xfrm>
            <a:off x="600306" y="3937851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Abdominals</a:t>
            </a:r>
            <a:endParaRPr/>
          </a:p>
        </p:txBody>
      </p:sp>
      <p:sp>
        <p:nvSpPr>
          <p:cNvPr id="332" name="Google Shape;332;p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5992" y="586566"/>
            <a:ext cx="4272915" cy="161039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/>
          <p:nvPr/>
        </p:nvSpPr>
        <p:spPr>
          <a:xfrm>
            <a:off x="6569826" y="4142508"/>
            <a:ext cx="565266" cy="1030778"/>
          </a:xfrm>
          <a:prstGeom prst="parallelogram">
            <a:avLst>
              <a:gd fmla="val 58824" name="adj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3046" y="2810773"/>
            <a:ext cx="338137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5"/>
          <p:cNvSpPr/>
          <p:nvPr/>
        </p:nvSpPr>
        <p:spPr>
          <a:xfrm>
            <a:off x="6816436" y="1512916"/>
            <a:ext cx="565266" cy="1030778"/>
          </a:xfrm>
          <a:prstGeom prst="parallelogram">
            <a:avLst>
              <a:gd fmla="val 58824" name="adj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 txBox="1"/>
          <p:nvPr>
            <p:ph type="title"/>
          </p:nvPr>
        </p:nvSpPr>
        <p:spPr>
          <a:xfrm>
            <a:off x="228600" y="304800"/>
            <a:ext cx="3809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Calibri"/>
              <a:buNone/>
            </a:pPr>
            <a:r>
              <a:rPr b="1" i="0" lang="en-US" sz="59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Push-Ups</a:t>
            </a:r>
            <a:endParaRPr/>
          </a:p>
        </p:txBody>
      </p:sp>
      <p:sp>
        <p:nvSpPr>
          <p:cNvPr id="343" name="Google Shape;343;p16"/>
          <p:cNvSpPr txBox="1"/>
          <p:nvPr>
            <p:ph idx="2" type="body"/>
          </p:nvPr>
        </p:nvSpPr>
        <p:spPr>
          <a:xfrm>
            <a:off x="4038600" y="4800600"/>
            <a:ext cx="4648199" cy="178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Straight, flat body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465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 degree elbows on “down”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465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eyes between hands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465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Fingers point forward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465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Toes curled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465"/>
              <a:buFont typeface="Arial"/>
              <a:buNone/>
            </a:pPr>
            <a:r>
              <a:rPr b="0" i="0" lang="en-US" sz="18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cadence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465"/>
              <a:buFont typeface="Arial"/>
              <a:buNone/>
            </a:pPr>
            <a:r>
              <a:t/>
            </a:r>
            <a:endParaRPr b="0" i="0" sz="18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5410200" y="152400"/>
            <a:ext cx="1821332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350"/>
              <a:buFont typeface="Calibri"/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“UP”</a:t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>
            <a:off x="4785832" y="2667000"/>
            <a:ext cx="3070071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350"/>
              <a:buFont typeface="Calibri"/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“DOWN”</a:t>
            </a:r>
            <a:endParaRPr/>
          </a:p>
        </p:txBody>
      </p:sp>
      <p:pic>
        <p:nvPicPr>
          <p:cNvPr descr="C:\Users\lmikulen\AppData\Local\Microsoft\Windows\Temporary Internet Files\Content.IE5\QUTKV37V\MC900434849[1].png" id="346" name="Google Shape;3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52608"/>
            <a:ext cx="3124057" cy="31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6"/>
          <p:cNvSpPr txBox="1"/>
          <p:nvPr/>
        </p:nvSpPr>
        <p:spPr>
          <a:xfrm>
            <a:off x="655558" y="2020669"/>
            <a:ext cx="2438399" cy="1569660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of the body do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push-ups strengthen?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589420" y="4376664"/>
            <a:ext cx="2982685" cy="19389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Abdominals and shoulders</a:t>
            </a:r>
            <a:endParaRPr/>
          </a:p>
        </p:txBody>
      </p:sp>
      <p:sp>
        <p:nvSpPr>
          <p:cNvPr id="349" name="Google Shape;349;p16"/>
          <p:cNvSpPr txBox="1"/>
          <p:nvPr/>
        </p:nvSpPr>
        <p:spPr>
          <a:xfrm>
            <a:off x="952428" y="3538175"/>
            <a:ext cx="167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350" name="Google Shape;350;p16"/>
          <p:cNvSpPr txBox="1"/>
          <p:nvPr/>
        </p:nvSpPr>
        <p:spPr>
          <a:xfrm>
            <a:off x="589420" y="4365823"/>
            <a:ext cx="2982685" cy="19389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Abdominals  and shoulders</a:t>
            </a:r>
            <a:endParaRPr/>
          </a:p>
        </p:txBody>
      </p:sp>
      <p:sp>
        <p:nvSpPr>
          <p:cNvPr id="351" name="Google Shape;351;p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dybuilder - Free images on Pixabay" id="352" name="Google Shape;352;p16"/>
          <p:cNvPicPr preferRelativeResize="0"/>
          <p:nvPr/>
        </p:nvPicPr>
        <p:blipFill rotWithShape="1">
          <a:blip r:embed="rId4">
            <a:alphaModFix/>
          </a:blip>
          <a:srcRect b="23480" l="0" r="0" t="23476"/>
          <a:stretch/>
        </p:blipFill>
        <p:spPr>
          <a:xfrm>
            <a:off x="4038587" y="1075727"/>
            <a:ext cx="4648200" cy="164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sh - Free images on Pixabay" id="353" name="Google Shape;353;p16"/>
          <p:cNvPicPr preferRelativeResize="0"/>
          <p:nvPr/>
        </p:nvPicPr>
        <p:blipFill rotWithShape="1">
          <a:blip r:embed="rId5">
            <a:alphaModFix/>
          </a:blip>
          <a:srcRect b="0" l="0" r="0" t="42772"/>
          <a:stretch/>
        </p:blipFill>
        <p:spPr>
          <a:xfrm>
            <a:off x="4287749" y="3385775"/>
            <a:ext cx="4218624" cy="13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653141" y="228600"/>
            <a:ext cx="81098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</a:t>
            </a:r>
            <a:endParaRPr/>
          </a:p>
        </p:txBody>
      </p:sp>
      <p:sp>
        <p:nvSpPr>
          <p:cNvPr id="162" name="Google Shape;162;p2"/>
          <p:cNvSpPr txBox="1"/>
          <p:nvPr/>
        </p:nvSpPr>
        <p:spPr>
          <a:xfrm>
            <a:off x="382879" y="1925599"/>
            <a:ext cx="52578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</a:t>
            </a: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how 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</a:t>
            </a: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muscles</a:t>
            </a: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rong - Free vector graphics on Pixabay" id="164" name="Google Shape;1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0678" y="1661950"/>
            <a:ext cx="2917371" cy="400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 txBox="1"/>
          <p:nvPr>
            <p:ph type="title"/>
          </p:nvPr>
        </p:nvSpPr>
        <p:spPr>
          <a:xfrm>
            <a:off x="228600" y="304800"/>
            <a:ext cx="3809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Calibri"/>
              <a:buNone/>
            </a:pPr>
            <a:r>
              <a:rPr b="1" i="0" lang="en-US" sz="59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 Sit</a:t>
            </a:r>
            <a:endParaRPr/>
          </a:p>
        </p:txBody>
      </p:sp>
      <p:sp>
        <p:nvSpPr>
          <p:cNvPr id="360" name="Google Shape;360;p17"/>
          <p:cNvSpPr txBox="1"/>
          <p:nvPr>
            <p:ph idx="2" type="body"/>
          </p:nvPr>
        </p:nvSpPr>
        <p:spPr>
          <a:xfrm>
            <a:off x="4038600" y="4800600"/>
            <a:ext cx="4648199" cy="178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Knees and shoulders against wall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Knees bent (90 degrees)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Feet apart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mikulen\AppData\Local\Microsoft\Windows\Temporary Internet Files\Content.IE5\QUTKV37V\MC900434849[1].png" id="361" name="Google Shape;3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52608"/>
            <a:ext cx="3124057" cy="31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7"/>
          <p:cNvSpPr txBox="1"/>
          <p:nvPr/>
        </p:nvSpPr>
        <p:spPr>
          <a:xfrm>
            <a:off x="655558" y="2020669"/>
            <a:ext cx="2438399" cy="1569660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area of the body does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wall sit strengthen?</a:t>
            </a:r>
            <a:endParaRPr/>
          </a:p>
        </p:txBody>
      </p:sp>
      <p:sp>
        <p:nvSpPr>
          <p:cNvPr id="363" name="Google Shape;363;p17"/>
          <p:cNvSpPr txBox="1"/>
          <p:nvPr/>
        </p:nvSpPr>
        <p:spPr>
          <a:xfrm>
            <a:off x="589420" y="4365823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/>
          </a:p>
        </p:txBody>
      </p:sp>
      <p:sp>
        <p:nvSpPr>
          <p:cNvPr id="364" name="Google Shape;364;p17"/>
          <p:cNvSpPr txBox="1"/>
          <p:nvPr/>
        </p:nvSpPr>
        <p:spPr>
          <a:xfrm>
            <a:off x="952428" y="3538175"/>
            <a:ext cx="1676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"/>
              <a:buFont typeface="Calibri"/>
              <a:buNone/>
            </a:pPr>
            <a:r>
              <a:rPr b="0" i="1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365" name="Google Shape;365;p17"/>
          <p:cNvSpPr txBox="1"/>
          <p:nvPr/>
        </p:nvSpPr>
        <p:spPr>
          <a:xfrm>
            <a:off x="589420" y="4365823"/>
            <a:ext cx="2982685" cy="7078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Legs</a:t>
            </a:r>
            <a:endParaRPr/>
          </a:p>
        </p:txBody>
      </p:sp>
      <p:pic>
        <p:nvPicPr>
          <p:cNvPr descr="C:\Users\lmikulen\AppData\Local\Microsoft\Windows\Temporary Internet Files\Content.IE5\PNLI2SKX\MC900434750[1].png" id="366" name="Google Shape;36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596" y="59753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7"/>
          <p:cNvSpPr txBox="1"/>
          <p:nvPr/>
        </p:nvSpPr>
        <p:spPr>
          <a:xfrm>
            <a:off x="571500" y="6048573"/>
            <a:ext cx="33060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Note: Last exercise example</a:t>
            </a:r>
            <a:endParaRPr/>
          </a:p>
        </p:txBody>
      </p:sp>
      <p:sp>
        <p:nvSpPr>
          <p:cNvPr id="368" name="Google Shape;368;p1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le:WallsitSideview.png - Wikimedia Commons" id="369" name="Google Shape;36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8949" y="457200"/>
            <a:ext cx="383857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DAILY HEALTHY HABITS</a:t>
            </a:r>
            <a:endParaRPr/>
          </a:p>
        </p:txBody>
      </p:sp>
      <p:sp>
        <p:nvSpPr>
          <p:cNvPr id="375" name="Google Shape;375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This week’s health topic is:</a:t>
            </a:r>
            <a:endParaRPr/>
          </a:p>
          <a:p>
            <a:pPr indent="0" lvl="0" marL="203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solidFill>
                  <a:srgbClr val="00B050"/>
                </a:solidFill>
              </a:rPr>
              <a:t>MUSCULAR STRENGTH &amp; MUSCULAR ENDURANCE</a:t>
            </a:r>
            <a:endParaRPr/>
          </a:p>
          <a:p>
            <a:pPr indent="-203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What is ONE healthy habit that you can do every day this week to help improve your muscular strength and muscular endurance?</a:t>
            </a:r>
            <a:endParaRPr/>
          </a:p>
        </p:txBody>
      </p:sp>
      <p:sp>
        <p:nvSpPr>
          <p:cNvPr id="376" name="Google Shape;376;p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>
            <p:ph type="title"/>
          </p:nvPr>
        </p:nvSpPr>
        <p:spPr>
          <a:xfrm>
            <a:off x="1372737" y="147061"/>
            <a:ext cx="6324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</a:t>
            </a:r>
            <a:r>
              <a:rPr b="1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  <a:endParaRPr/>
          </a:p>
        </p:txBody>
      </p:sp>
      <p:sp>
        <p:nvSpPr>
          <p:cNvPr id="170" name="Google Shape;170;p3"/>
          <p:cNvSpPr txBox="1"/>
          <p:nvPr/>
        </p:nvSpPr>
        <p:spPr>
          <a:xfrm>
            <a:off x="2438400" y="1513113"/>
            <a:ext cx="1828800" cy="15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Lifting a weight one time.</a:t>
            </a:r>
            <a:endParaRPr/>
          </a:p>
        </p:txBody>
      </p:sp>
      <p:sp>
        <p:nvSpPr>
          <p:cNvPr id="171" name="Google Shape;171;p3"/>
          <p:cNvSpPr txBox="1"/>
          <p:nvPr/>
        </p:nvSpPr>
        <p:spPr>
          <a:xfrm>
            <a:off x="5333998" y="1197428"/>
            <a:ext cx="3561900" cy="95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Picking up boxes off of the floor.</a:t>
            </a:r>
            <a:endParaRPr/>
          </a:p>
        </p:txBody>
      </p:sp>
      <p:sp>
        <p:nvSpPr>
          <p:cNvPr id="172" name="Google Shape;172;p3"/>
          <p:cNvSpPr txBox="1"/>
          <p:nvPr/>
        </p:nvSpPr>
        <p:spPr>
          <a:xfrm>
            <a:off x="2982684" y="4015769"/>
            <a:ext cx="2275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Picking up lots of bags or boxes.</a:t>
            </a:r>
            <a:endParaRPr/>
          </a:p>
        </p:txBody>
      </p:sp>
      <p:sp>
        <p:nvSpPr>
          <p:cNvPr id="173" name="Google Shape;173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eightlifter, Gym, Tool, Athlete, Bodybuilding, Barbell" id="174" name="Google Shape;174;p3"/>
          <p:cNvPicPr preferRelativeResize="0"/>
          <p:nvPr/>
        </p:nvPicPr>
        <p:blipFill rotWithShape="1">
          <a:blip r:embed="rId3">
            <a:alphaModFix/>
          </a:blip>
          <a:srcRect b="37469" l="0" r="0" t="0"/>
          <a:stretch/>
        </p:blipFill>
        <p:spPr>
          <a:xfrm>
            <a:off x="411855" y="1230530"/>
            <a:ext cx="1893601" cy="176511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Workman, Delivers, Three Boxes, Isolated, Box Mover" id="175" name="Google Shape;1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5779" y="2239388"/>
            <a:ext cx="2398138" cy="3597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, Person, People, Together, Two, Two People, Walking" id="176" name="Google Shape;176;p3"/>
          <p:cNvPicPr preferRelativeResize="0"/>
          <p:nvPr/>
        </p:nvPicPr>
        <p:blipFill rotWithShape="1">
          <a:blip r:embed="rId5">
            <a:alphaModFix/>
          </a:blip>
          <a:srcRect b="19495" l="44042" r="11914" t="-138"/>
          <a:stretch/>
        </p:blipFill>
        <p:spPr>
          <a:xfrm>
            <a:off x="622570" y="3852670"/>
            <a:ext cx="2071992" cy="251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/>
          <p:nvPr>
            <p:ph type="title"/>
          </p:nvPr>
        </p:nvSpPr>
        <p:spPr>
          <a:xfrm>
            <a:off x="413656" y="609600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Endurance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286213" y="2667000"/>
            <a:ext cx="570411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endurance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how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muscles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work without getting tired.</a:t>
            </a:r>
            <a:endParaRPr/>
          </a:p>
        </p:txBody>
      </p:sp>
      <p:sp>
        <p:nvSpPr>
          <p:cNvPr id="183" name="Google Shape;183;p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dybuilder - Free illustrations on Pixabay"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774" y="408600"/>
            <a:ext cx="3907225" cy="39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>
            <p:ph type="title"/>
          </p:nvPr>
        </p:nvSpPr>
        <p:spPr>
          <a:xfrm>
            <a:off x="1496784" y="147545"/>
            <a:ext cx="64770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</a:t>
            </a:r>
            <a:r>
              <a:rPr b="1" i="0" lang="en-US" sz="4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ENDURANCE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2449284" y="1251857"/>
            <a:ext cx="22860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b="0" i="0" lang="en-U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 can hold the weight above your head.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5334000" y="1197428"/>
            <a:ext cx="3561900" cy="1385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b="0" i="0" lang="en-U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 or long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someone can carry boxes.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2982683" y="3803987"/>
            <a:ext cx="21228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b="0" i="0" lang="en-U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or far a person can carry the heavy bags.</a:t>
            </a:r>
            <a:endParaRPr/>
          </a:p>
        </p:txBody>
      </p:sp>
      <p:sp>
        <p:nvSpPr>
          <p:cNvPr id="193" name="Google Shape;193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>
            <p:ph idx="12" type="sldNum"/>
          </p:nvPr>
        </p:nvSpPr>
        <p:spPr>
          <a:xfrm>
            <a:off x="6454087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eightlifter, Gym, Tool, Athlete, Bodybuilding, Barbell" id="196" name="Google Shape;196;p5"/>
          <p:cNvPicPr preferRelativeResize="0"/>
          <p:nvPr/>
        </p:nvPicPr>
        <p:blipFill rotWithShape="1">
          <a:blip r:embed="rId3">
            <a:alphaModFix/>
          </a:blip>
          <a:srcRect b="37469" l="0" r="0" t="0"/>
          <a:stretch/>
        </p:blipFill>
        <p:spPr>
          <a:xfrm>
            <a:off x="411855" y="1230530"/>
            <a:ext cx="1893601" cy="176511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Workman, Delivers, Three Boxes, Isolated, Box Mover" id="197" name="Google Shape;1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4962" y="2774409"/>
            <a:ext cx="2398138" cy="3597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, Person, People, Together, Two, Two People, Walking" id="198" name="Google Shape;198;p5"/>
          <p:cNvPicPr preferRelativeResize="0"/>
          <p:nvPr/>
        </p:nvPicPr>
        <p:blipFill rotWithShape="1">
          <a:blip r:embed="rId5">
            <a:alphaModFix/>
          </a:blip>
          <a:srcRect b="19495" l="44042" r="11914" t="-138"/>
          <a:stretch/>
        </p:blipFill>
        <p:spPr>
          <a:xfrm>
            <a:off x="622570" y="3852670"/>
            <a:ext cx="2071992" cy="251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illustration: Man, Question Mark, Question - Free Image on ..." id="204" name="Google Shape;2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2683" y="1289396"/>
            <a:ext cx="4423648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/>
          <p:nvPr/>
        </p:nvSpPr>
        <p:spPr>
          <a:xfrm>
            <a:off x="277090" y="4269040"/>
            <a:ext cx="8552873" cy="21871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QUESTION SECTION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Think carefully about each of the next 3 questions!</a:t>
            </a:r>
            <a:endParaRPr b="1" i="0" sz="4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>
            <p:ph idx="1" type="body"/>
          </p:nvPr>
        </p:nvSpPr>
        <p:spPr>
          <a:xfrm>
            <a:off x="185827" y="1521386"/>
            <a:ext cx="87354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What is the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endurance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  <a:endParaRPr/>
          </a:p>
        </p:txBody>
      </p:sp>
      <p:sp>
        <p:nvSpPr>
          <p:cNvPr id="212" name="Google Shape;212;p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illustration: Man, Question Mark, Question - Free Image on ..." id="213" name="Google Shape;2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900" y="282633"/>
            <a:ext cx="1634373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2dacdb231_2_0"/>
          <p:cNvSpPr txBox="1"/>
          <p:nvPr>
            <p:ph idx="1" type="body"/>
          </p:nvPr>
        </p:nvSpPr>
        <p:spPr>
          <a:xfrm>
            <a:off x="185827" y="1521386"/>
            <a:ext cx="87354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What is the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endurance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  <a:endParaRPr/>
          </a:p>
        </p:txBody>
      </p:sp>
      <p:sp>
        <p:nvSpPr>
          <p:cNvPr id="220" name="Google Shape;220;g82dacdb231_2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illustration: Man, Question Mark, Question - Free Image on ..." id="221" name="Google Shape;221;g82dacdb231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900" y="282633"/>
            <a:ext cx="1634374" cy="1056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82dacdb231_2_0"/>
          <p:cNvSpPr/>
          <p:nvPr/>
        </p:nvSpPr>
        <p:spPr>
          <a:xfrm>
            <a:off x="277090" y="4269041"/>
            <a:ext cx="8553000" cy="1549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Muscular Strength = How Much!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Muscular Endurance = How Long!</a:t>
            </a:r>
            <a:endParaRPr b="1" i="0" sz="4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/>
        </p:nvSpPr>
        <p:spPr>
          <a:xfrm>
            <a:off x="1081697" y="1647302"/>
            <a:ext cx="7239227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How can you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strength 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muscular endurance</a:t>
            </a: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28" name="Google Shape;228;p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illustration: Man, Question Mark, Question - Free Image on ..." id="229" name="Google Shape;2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63" y="357990"/>
            <a:ext cx="1634373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 Mikulencak</dc:creator>
</cp:coreProperties>
</file>